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1CC-BC3B-4195-B1B6-B5B8CDFEDD14}" type="datetimeFigureOut">
              <a:rPr kumimoji="1" lang="ja-JP" altLang="en-US" smtClean="0"/>
              <a:t>2016/9/10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B09C-2227-4B09-8EBA-22C3B42E4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9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1CC-BC3B-4195-B1B6-B5B8CDFEDD14}" type="datetimeFigureOut">
              <a:rPr kumimoji="1" lang="ja-JP" altLang="en-US" smtClean="0"/>
              <a:t>2016/9/10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B09C-2227-4B09-8EBA-22C3B42E4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46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1CC-BC3B-4195-B1B6-B5B8CDFEDD14}" type="datetimeFigureOut">
              <a:rPr kumimoji="1" lang="ja-JP" altLang="en-US" smtClean="0"/>
              <a:t>2016/9/10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B09C-2227-4B09-8EBA-22C3B42E4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55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1CC-BC3B-4195-B1B6-B5B8CDFEDD14}" type="datetimeFigureOut">
              <a:rPr kumimoji="1" lang="ja-JP" altLang="en-US" smtClean="0"/>
              <a:t>2016/9/10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B09C-2227-4B09-8EBA-22C3B42E4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15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1CC-BC3B-4195-B1B6-B5B8CDFEDD14}" type="datetimeFigureOut">
              <a:rPr kumimoji="1" lang="ja-JP" altLang="en-US" smtClean="0"/>
              <a:t>2016/9/10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B09C-2227-4B09-8EBA-22C3B42E4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62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1CC-BC3B-4195-B1B6-B5B8CDFEDD14}" type="datetimeFigureOut">
              <a:rPr kumimoji="1" lang="ja-JP" altLang="en-US" smtClean="0"/>
              <a:t>2016/9/10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B09C-2227-4B09-8EBA-22C3B42E4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65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1CC-BC3B-4195-B1B6-B5B8CDFEDD14}" type="datetimeFigureOut">
              <a:rPr kumimoji="1" lang="ja-JP" altLang="en-US" smtClean="0"/>
              <a:t>2016/9/10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B09C-2227-4B09-8EBA-22C3B42E4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03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1CC-BC3B-4195-B1B6-B5B8CDFEDD14}" type="datetimeFigureOut">
              <a:rPr kumimoji="1" lang="ja-JP" altLang="en-US" smtClean="0"/>
              <a:t>2016/9/10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B09C-2227-4B09-8EBA-22C3B42E4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91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1CC-BC3B-4195-B1B6-B5B8CDFEDD14}" type="datetimeFigureOut">
              <a:rPr kumimoji="1" lang="ja-JP" altLang="en-US" smtClean="0"/>
              <a:t>2016/9/10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B09C-2227-4B09-8EBA-22C3B42E4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29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1CC-BC3B-4195-B1B6-B5B8CDFEDD14}" type="datetimeFigureOut">
              <a:rPr kumimoji="1" lang="ja-JP" altLang="en-US" smtClean="0"/>
              <a:t>2016/9/10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B09C-2227-4B09-8EBA-22C3B42E4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35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1CC-BC3B-4195-B1B6-B5B8CDFEDD14}" type="datetimeFigureOut">
              <a:rPr kumimoji="1" lang="ja-JP" altLang="en-US" smtClean="0"/>
              <a:t>2016/9/10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B09C-2227-4B09-8EBA-22C3B42E4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32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401CC-BC3B-4195-B1B6-B5B8CDFEDD14}" type="datetimeFigureOut">
              <a:rPr kumimoji="1" lang="ja-JP" altLang="en-US" smtClean="0"/>
              <a:t>2016/9/10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2B09C-2227-4B09-8EBA-22C3B42E4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1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高齢者住みやすさマップ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金子瑛人、田中啓之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949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制作理由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ja-JP" altLang="en-US" dirty="0"/>
              <a:t>対象（ユーザー像）</a:t>
            </a:r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ja-JP" altLang="en-US" u="sng" dirty="0" smtClean="0"/>
              <a:t>高齢者</a:t>
            </a:r>
            <a:r>
              <a:rPr lang="ja-JP" altLang="en-US" u="sng" dirty="0"/>
              <a:t>やその家族</a:t>
            </a:r>
          </a:p>
          <a:p>
            <a:pPr marL="0" indent="0">
              <a:buNone/>
            </a:pPr>
            <a:r>
              <a:rPr lang="ja-JP" altLang="en-US" dirty="0" smtClean="0"/>
              <a:t>　　行政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 smtClean="0"/>
              <a:t>　　御用聞き</a:t>
            </a:r>
            <a:r>
              <a:rPr lang="ja-JP" altLang="en-US" dirty="0"/>
              <a:t>業者</a:t>
            </a:r>
          </a:p>
          <a:p>
            <a:pPr marL="0" indent="0">
              <a:buNone/>
            </a:pPr>
            <a:r>
              <a:rPr lang="ja-JP" altLang="en-US" dirty="0" smtClean="0"/>
              <a:t>　・</a:t>
            </a:r>
            <a:r>
              <a:rPr lang="ja-JP" altLang="en-US" dirty="0"/>
              <a:t>価値（うれしさ、楽しさの提供）</a:t>
            </a:r>
          </a:p>
          <a:p>
            <a:pPr marL="0" indent="0">
              <a:buNone/>
            </a:pPr>
            <a:r>
              <a:rPr lang="ja-JP" altLang="en-US" dirty="0" smtClean="0"/>
              <a:t>　　高齢者</a:t>
            </a:r>
            <a:r>
              <a:rPr lang="ja-JP" altLang="en-US" dirty="0"/>
              <a:t>の住みやすさを示す</a:t>
            </a:r>
          </a:p>
          <a:p>
            <a:pPr marL="0" indent="0">
              <a:buNone/>
            </a:pPr>
            <a:r>
              <a:rPr lang="ja-JP" altLang="en-US" dirty="0" smtClean="0"/>
              <a:t>　　代行業</a:t>
            </a:r>
            <a:r>
              <a:rPr lang="ja-JP" altLang="en-US" dirty="0"/>
              <a:t>、御用聞きサービスなどと高齢者のニーズのマッチング</a:t>
            </a:r>
          </a:p>
          <a:p>
            <a:pPr marL="0" indent="0">
              <a:buNone/>
            </a:pPr>
            <a:r>
              <a:rPr lang="ja-JP" altLang="en-US" dirty="0" smtClean="0"/>
              <a:t>　　高齢者</a:t>
            </a:r>
            <a:r>
              <a:rPr lang="ja-JP" altLang="en-US" dirty="0"/>
              <a:t>の安心安全、</a:t>
            </a:r>
            <a:r>
              <a:rPr lang="ja-JP" altLang="en-US" u="sng" dirty="0"/>
              <a:t>高齢者の買物の難易度を示す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237733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用いたデータ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背景地図</a:t>
            </a:r>
            <a:endParaRPr lang="en-US" altLang="ja-JP" dirty="0"/>
          </a:p>
          <a:p>
            <a:pPr lvl="1"/>
            <a:r>
              <a:rPr lang="ja-JP" altLang="en-US" dirty="0"/>
              <a:t>ＯＳＭを</a:t>
            </a:r>
            <a:r>
              <a:rPr lang="ja-JP" altLang="en-US" dirty="0" smtClean="0"/>
              <a:t>使用</a:t>
            </a:r>
            <a:endParaRPr lang="en-US" altLang="ja-JP" dirty="0" smtClean="0"/>
          </a:p>
          <a:p>
            <a:pPr lvl="1"/>
            <a:endParaRPr lang="ja-JP" altLang="en-US" dirty="0"/>
          </a:p>
          <a:p>
            <a:r>
              <a:rPr kumimoji="1" lang="ja-JP" altLang="en-US" dirty="0" smtClean="0"/>
              <a:t>店舗データ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「</a:t>
            </a:r>
            <a:r>
              <a:rPr lang="en-US" altLang="ja-JP" dirty="0" err="1" smtClean="0"/>
              <a:t>i</a:t>
            </a:r>
            <a:r>
              <a:rPr lang="ja-JP" altLang="en-US" dirty="0" smtClean="0"/>
              <a:t>タウンページ」の熊谷市にあるスーパー</a:t>
            </a:r>
            <a:r>
              <a:rPr lang="en-US" altLang="ja-JP" dirty="0" smtClean="0"/>
              <a:t>,</a:t>
            </a:r>
            <a:r>
              <a:rPr lang="ja-JP" altLang="en-US" dirty="0" smtClean="0"/>
              <a:t>コンビニ</a:t>
            </a:r>
            <a:r>
              <a:rPr lang="en-US" altLang="ja-JP" dirty="0" smtClean="0"/>
              <a:t>,</a:t>
            </a:r>
            <a:r>
              <a:rPr lang="ja-JP" altLang="en-US" dirty="0" smtClean="0"/>
              <a:t>デパートに分類された店舗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人口データ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2010</a:t>
            </a:r>
            <a:r>
              <a:rPr lang="ja-JP" altLang="en-US" dirty="0" smtClean="0"/>
              <a:t>年度国勢調査の町丁目データを</a:t>
            </a:r>
            <a:r>
              <a:rPr lang="en-US" altLang="ja-JP" dirty="0" smtClean="0"/>
              <a:t>500m</a:t>
            </a:r>
            <a:r>
              <a:rPr lang="ja-JP" altLang="en-US" dirty="0" smtClean="0"/>
              <a:t>メッシュに推計したもの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（メッシュ番号：</a:t>
            </a:r>
            <a:r>
              <a:rPr lang="en-US" altLang="ja-JP" dirty="0" smtClean="0"/>
              <a:t>543912,543913,543922,543923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86002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一人暮らし高齢者＋店舗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72" y="1825625"/>
            <a:ext cx="7136456" cy="4351338"/>
          </a:xfrm>
        </p:spPr>
      </p:pic>
    </p:spTree>
    <p:extLst>
      <p:ext uri="{BB962C8B-B14F-4D97-AF65-F5344CB8AC3E}">
        <p14:creationId xmlns:p14="http://schemas.microsoft.com/office/powerpoint/2010/main" val="158520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店舗の</a:t>
            </a:r>
            <a:r>
              <a:rPr kumimoji="1" lang="en-US" altLang="ja-JP" dirty="0" smtClean="0"/>
              <a:t>500m</a:t>
            </a:r>
            <a:r>
              <a:rPr kumimoji="1" lang="ja-JP" altLang="en-US" dirty="0" smtClean="0"/>
              <a:t>バッファ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72" y="1825625"/>
            <a:ext cx="7136456" cy="4351338"/>
          </a:xfrm>
        </p:spPr>
      </p:pic>
    </p:spTree>
    <p:extLst>
      <p:ext uri="{BB962C8B-B14F-4D97-AF65-F5344CB8AC3E}">
        <p14:creationId xmlns:p14="http://schemas.microsoft.com/office/powerpoint/2010/main" val="293340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64</Words>
  <Application>Microsoft Office PowerPoint</Application>
  <PresentationFormat>ワイド画面</PresentationFormat>
  <Paragraphs>22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Calibri Light</vt:lpstr>
      <vt:lpstr>Office テーマ</vt:lpstr>
      <vt:lpstr>高齢者住みやすさマップ</vt:lpstr>
      <vt:lpstr>制作理由</vt:lpstr>
      <vt:lpstr>用いたデータ</vt:lpstr>
      <vt:lpstr>一人暮らし高齢者＋店舗</vt:lpstr>
      <vt:lpstr>店舗の500mバッファ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高齢者住みやすさマップ</dc:title>
  <dc:creator>hiroyuki tanaka</dc:creator>
  <cp:lastModifiedBy>hiroyuki tanaka</cp:lastModifiedBy>
  <cp:revision>3</cp:revision>
  <dcterms:created xsi:type="dcterms:W3CDTF">2016-07-30T07:18:36Z</dcterms:created>
  <dcterms:modified xsi:type="dcterms:W3CDTF">2016-09-10T11:12:26Z</dcterms:modified>
</cp:coreProperties>
</file>